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E2AE-7BAD-46BC-A5A9-173C442A303B}" type="datetimeFigureOut">
              <a:rPr lang="en-US" smtClean="0"/>
              <a:t>5/1/2015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66E-9E65-473C-89F9-090E4B99C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E2AE-7BAD-46BC-A5A9-173C442A303B}" type="datetimeFigureOut">
              <a:rPr lang="en-US" smtClean="0"/>
              <a:t>5/1/2015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66E-9E65-473C-89F9-090E4B99C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25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E2AE-7BAD-46BC-A5A9-173C442A303B}" type="datetimeFigureOut">
              <a:rPr lang="en-US" smtClean="0"/>
              <a:t>5/1/2015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66E-9E65-473C-89F9-090E4B99C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14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E2AE-7BAD-46BC-A5A9-173C442A303B}" type="datetimeFigureOut">
              <a:rPr lang="en-US" smtClean="0"/>
              <a:t>5/1/2015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66E-9E65-473C-89F9-090E4B99C7B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2441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E2AE-7BAD-46BC-A5A9-173C442A303B}" type="datetimeFigureOut">
              <a:rPr lang="en-US" smtClean="0"/>
              <a:t>5/1/2015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66E-9E65-473C-89F9-090E4B99C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27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E2AE-7BAD-46BC-A5A9-173C442A303B}" type="datetimeFigureOut">
              <a:rPr lang="en-US" smtClean="0"/>
              <a:t>5/1/2015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66E-9E65-473C-89F9-090E4B99C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02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E2AE-7BAD-46BC-A5A9-173C442A303B}" type="datetimeFigureOut">
              <a:rPr lang="en-US" smtClean="0"/>
              <a:t>5/1/2015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66E-9E65-473C-89F9-090E4B99C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57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E2AE-7BAD-46BC-A5A9-173C442A303B}" type="datetimeFigureOut">
              <a:rPr lang="en-US" smtClean="0"/>
              <a:t>5/1/2015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66E-9E65-473C-89F9-090E4B99C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48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E2AE-7BAD-46BC-A5A9-173C442A303B}" type="datetimeFigureOut">
              <a:rPr lang="en-US" smtClean="0"/>
              <a:t>5/1/2015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66E-9E65-473C-89F9-090E4B99C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26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E2AE-7BAD-46BC-A5A9-173C442A303B}" type="datetimeFigureOut">
              <a:rPr lang="en-US" smtClean="0"/>
              <a:t>5/1/2015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66E-9E65-473C-89F9-090E4B99C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15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E2AE-7BAD-46BC-A5A9-173C442A303B}" type="datetimeFigureOut">
              <a:rPr lang="en-US" smtClean="0"/>
              <a:t>5/1/2015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66E-9E65-473C-89F9-090E4B99C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38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E2AE-7BAD-46BC-A5A9-173C442A303B}" type="datetimeFigureOut">
              <a:rPr lang="en-US" smtClean="0"/>
              <a:t>5/1/2015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66E-9E65-473C-89F9-090E4B99C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14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E2AE-7BAD-46BC-A5A9-173C442A303B}" type="datetimeFigureOut">
              <a:rPr lang="en-US" smtClean="0"/>
              <a:t>5/1/2015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66E-9E65-473C-89F9-090E4B99C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5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E2AE-7BAD-46BC-A5A9-173C442A303B}" type="datetimeFigureOut">
              <a:rPr lang="en-US" smtClean="0"/>
              <a:t>5/1/2015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66E-9E65-473C-89F9-090E4B99C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E2AE-7BAD-46BC-A5A9-173C442A303B}" type="datetimeFigureOut">
              <a:rPr lang="en-US" smtClean="0"/>
              <a:t>5/1/2015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66E-9E65-473C-89F9-090E4B99C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12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E2AE-7BAD-46BC-A5A9-173C442A303B}" type="datetimeFigureOut">
              <a:rPr lang="en-US" smtClean="0"/>
              <a:t>5/1/2015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66E-9E65-473C-89F9-090E4B99C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70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E2AE-7BAD-46BC-A5A9-173C442A303B}" type="datetimeFigureOut">
              <a:rPr lang="en-US" smtClean="0"/>
              <a:t>5/1/2015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766E-9E65-473C-89F9-090E4B99C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38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C81E2AE-7BAD-46BC-A5A9-173C442A303B}" type="datetimeFigureOut">
              <a:rPr lang="en-US" smtClean="0"/>
              <a:t>5/1/2015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8766E-9E65-473C-89F9-090E4B99C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740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5 photo rules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Thanks for riley for giving me ideas for some of the photos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42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5. </a:t>
            </a:r>
            <a:r>
              <a:rPr lang="en-US" dirty="0" smtClean="0"/>
              <a:t>Framing</a:t>
            </a:r>
            <a:br>
              <a:rPr lang="en-US" dirty="0" smtClean="0"/>
            </a:br>
            <a:r>
              <a:rPr lang="en-US" dirty="0" err="1" smtClean="0"/>
              <a:t>dat</a:t>
            </a:r>
            <a:r>
              <a:rPr lang="en-US" dirty="0" smtClean="0"/>
              <a:t> face doe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4" y="0"/>
            <a:ext cx="5617466" cy="4195762"/>
          </a:xfrm>
        </p:spPr>
      </p:pic>
    </p:spTree>
    <p:extLst>
      <p:ext uri="{BB962C8B-B14F-4D97-AF65-F5344CB8AC3E}">
        <p14:creationId xmlns:p14="http://schemas.microsoft.com/office/powerpoint/2010/main" val="2308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969" y="0"/>
            <a:ext cx="5620999" cy="4194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think this follows the framing rule pretty </a:t>
            </a:r>
          </a:p>
          <a:p>
            <a:pPr marL="0" indent="0">
              <a:buNone/>
            </a:pPr>
            <a:r>
              <a:rPr lang="en-US" dirty="0" smtClean="0"/>
              <a:t>Good but the frame is a little off and </a:t>
            </a:r>
          </a:p>
          <a:p>
            <a:pPr marL="0" indent="0">
              <a:buNone/>
            </a:pPr>
            <a:r>
              <a:rPr lang="en-US" dirty="0" smtClean="0"/>
              <a:t>Simple but I think this is a pretty good for </a:t>
            </a:r>
          </a:p>
          <a:p>
            <a:pPr marL="0" indent="0">
              <a:buNone/>
            </a:pPr>
            <a:r>
              <a:rPr lang="en-US" dirty="0" smtClean="0"/>
              <a:t>framing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968343" y="452718"/>
            <a:ext cx="2743200" cy="181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0412963" y="653143"/>
            <a:ext cx="186613" cy="3303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781731" y="452718"/>
            <a:ext cx="1866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781731" y="452718"/>
            <a:ext cx="0" cy="19919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54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my favorite 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frog favorite it’s a really good photo I think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307" y="0"/>
            <a:ext cx="4401693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Avoid merges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1817" y="0"/>
            <a:ext cx="4400183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7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mergers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062999" y="-121232"/>
            <a:ext cx="5007769" cy="52502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6111" y="1657350"/>
            <a:ext cx="58499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Think this is a great photo to represent avoid mergers</a:t>
            </a:r>
          </a:p>
          <a:p>
            <a:endParaRPr lang="en-US" dirty="0" smtClean="0"/>
          </a:p>
          <a:p>
            <a:r>
              <a:rPr lang="en-US" dirty="0" smtClean="0"/>
              <a:t> First, it has a simple background </a:t>
            </a:r>
          </a:p>
          <a:p>
            <a:endParaRPr lang="en-US" dirty="0" smtClean="0"/>
          </a:p>
          <a:p>
            <a:r>
              <a:rPr lang="en-US" dirty="0" smtClean="0"/>
              <a:t>Second, I changed the view by moving left </a:t>
            </a:r>
          </a:p>
          <a:p>
            <a:endParaRPr lang="en-US" dirty="0" smtClean="0"/>
          </a:p>
          <a:p>
            <a:r>
              <a:rPr lang="en-US" dirty="0" smtClean="0"/>
              <a:t>Third,  the background is not detracting people from looking at the frog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19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8214098" cy="1400530"/>
          </a:xfrm>
        </p:spPr>
        <p:txBody>
          <a:bodyPr/>
          <a:lstStyle/>
          <a:p>
            <a:r>
              <a:rPr lang="en-US" dirty="0" smtClean="0"/>
              <a:t>2. Lines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8305800" y="552450"/>
            <a:ext cx="44386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5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477250" cy="6858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l</a:t>
            </a:r>
            <a:r>
              <a:rPr lang="en-US" sz="4000" dirty="0" smtClean="0"/>
              <a:t> think this is the line rule because </a:t>
            </a:r>
          </a:p>
          <a:p>
            <a:pPr marL="742950" indent="-742950">
              <a:buAutoNum type="arabicPeriod"/>
            </a:pPr>
            <a:r>
              <a:rPr lang="en-US" sz="4000" dirty="0" smtClean="0"/>
              <a:t>The lines lead the viewers to the center</a:t>
            </a:r>
          </a:p>
          <a:p>
            <a:pPr marL="0" indent="0">
              <a:buNone/>
            </a:pPr>
            <a:r>
              <a:rPr lang="en-US" sz="4000" dirty="0" smtClean="0"/>
              <a:t>2. I kept my photo simple</a:t>
            </a:r>
          </a:p>
          <a:p>
            <a:pPr marL="0" indent="0">
              <a:buNone/>
            </a:pPr>
            <a:r>
              <a:rPr lang="en-US" sz="4000" dirty="0" smtClean="0"/>
              <a:t>3. Used geometric shapes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734300" y="742950"/>
            <a:ext cx="5200650" cy="37147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8991600" y="857250"/>
            <a:ext cx="1352550" cy="1485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744200" y="857250"/>
            <a:ext cx="1219200" cy="1657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66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05" y="697351"/>
            <a:ext cx="9404723" cy="140053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4" y="0"/>
            <a:ext cx="5617466" cy="4195762"/>
          </a:xfrm>
        </p:spPr>
      </p:pic>
      <p:sp>
        <p:nvSpPr>
          <p:cNvPr id="6" name="TextBox 5"/>
          <p:cNvSpPr txBox="1"/>
          <p:nvPr/>
        </p:nvSpPr>
        <p:spPr>
          <a:xfrm>
            <a:off x="298580" y="466531"/>
            <a:ext cx="6139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3. Rules of thirds =3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404896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 of thirds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think this follow the rule of thirds </a:t>
            </a:r>
          </a:p>
          <a:p>
            <a:pPr marL="0" indent="0">
              <a:buNone/>
            </a:pPr>
            <a:r>
              <a:rPr lang="en-US" dirty="0" smtClean="0"/>
              <a:t>Because the tree is not in the middle but</a:t>
            </a:r>
          </a:p>
          <a:p>
            <a:pPr marL="0" indent="0">
              <a:buNone/>
            </a:pPr>
            <a:r>
              <a:rPr lang="en-US" dirty="0" smtClean="0"/>
              <a:t>Close to the middle and </a:t>
            </a:r>
            <a:r>
              <a:rPr lang="en-US" dirty="0" err="1" smtClean="0"/>
              <a:t>i</a:t>
            </a:r>
            <a:r>
              <a:rPr lang="en-US" dirty="0" smtClean="0"/>
              <a:t> kept it simple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001" y="0"/>
            <a:ext cx="5620999" cy="419441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8770776" y="0"/>
            <a:ext cx="55983" cy="4150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375641" y="0"/>
            <a:ext cx="0" cy="4150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571001" y="1324947"/>
            <a:ext cx="5620999" cy="55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71001" y="2852249"/>
            <a:ext cx="56209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60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Simply 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4" y="0"/>
            <a:ext cx="5617466" cy="4195762"/>
          </a:xfrm>
        </p:spPr>
      </p:pic>
    </p:spTree>
    <p:extLst>
      <p:ext uri="{BB962C8B-B14F-4D97-AF65-F5344CB8AC3E}">
        <p14:creationId xmlns:p14="http://schemas.microsoft.com/office/powerpoint/2010/main" val="27226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think I followed the rule of simply</a:t>
            </a:r>
          </a:p>
          <a:p>
            <a:pPr marL="0" indent="0">
              <a:buNone/>
            </a:pPr>
            <a:r>
              <a:rPr lang="en-US" dirty="0" smtClean="0"/>
              <a:t>Because I kept the photo simple and nice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001" y="0"/>
            <a:ext cx="5620999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2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229</TotalTime>
  <Words>196</Words>
  <Application>Microsoft Office PowerPoint</Application>
  <PresentationFormat>Widescreen</PresentationFormat>
  <Paragraphs>34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Ion</vt:lpstr>
      <vt:lpstr>The 5 photo rules</vt:lpstr>
      <vt:lpstr>1. Avoid merges </vt:lpstr>
      <vt:lpstr>Avoid mergers </vt:lpstr>
      <vt:lpstr>2. Lines</vt:lpstr>
      <vt:lpstr>PowerPoint Presentation</vt:lpstr>
      <vt:lpstr> </vt:lpstr>
      <vt:lpstr>Rules of thirds</vt:lpstr>
      <vt:lpstr>4. Simply   </vt:lpstr>
      <vt:lpstr>Simply</vt:lpstr>
      <vt:lpstr>5. Framing dat face doe</vt:lpstr>
      <vt:lpstr>framing</vt:lpstr>
      <vt:lpstr>And my favorite is</vt:lpstr>
    </vt:vector>
  </TitlesOfParts>
  <Company>Evergreen School Division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5 photo rules</dc:title>
  <dc:creator>T.J. Earl</dc:creator>
  <cp:lastModifiedBy>Jay Ewert</cp:lastModifiedBy>
  <cp:revision>12</cp:revision>
  <dcterms:created xsi:type="dcterms:W3CDTF">2015-03-25T16:54:29Z</dcterms:created>
  <dcterms:modified xsi:type="dcterms:W3CDTF">2015-05-01T19:24:59Z</dcterms:modified>
</cp:coreProperties>
</file>