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7" d="100"/>
          <a:sy n="47" d="100"/>
        </p:scale>
        <p:origin x="7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9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6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6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0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8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4ACBD-CFE5-4CAE-B40F-4D6EA30537CC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E601C-AF34-4288-A213-93A22AD6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Lakelyn’s Composition </a:t>
            </a:r>
            <a:br>
              <a:rPr lang="en-US" dirty="0" smtClean="0"/>
            </a:br>
            <a:r>
              <a:rPr lang="en-US" dirty="0" smtClean="0"/>
              <a:t>Photo’s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Lakelyn Ilienko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985"/>
            <a:ext cx="3932237" cy="1600200"/>
          </a:xfrm>
        </p:spPr>
        <p:txBody>
          <a:bodyPr/>
          <a:lstStyle/>
          <a:p>
            <a:r>
              <a:rPr lang="en-US" dirty="0" smtClean="0"/>
              <a:t>Rule of lines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3046412"/>
            <a:ext cx="3932237" cy="381158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Because it’s a very simple picture so it makes the lines show out more in it. With all the trees the kind of make a effect of lines. It adds for interest with all the lines in like every place you can basically find in this picture. That’s why it follows the rule of lines. 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003" y="0"/>
            <a:ext cx="8126997" cy="503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9762" y="1446212"/>
            <a:ext cx="3932237" cy="1600200"/>
          </a:xfrm>
        </p:spPr>
        <p:txBody>
          <a:bodyPr/>
          <a:lstStyle/>
          <a:p>
            <a:r>
              <a:rPr lang="en-US" dirty="0" smtClean="0"/>
              <a:t>Rule of thirds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31837" cy="688827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59763" y="3046412"/>
            <a:ext cx="3932237" cy="3811588"/>
          </a:xfrm>
        </p:spPr>
        <p:txBody>
          <a:bodyPr/>
          <a:lstStyle/>
          <a:p>
            <a:r>
              <a:rPr lang="en-US" dirty="0" smtClean="0"/>
              <a:t>This is the rule of thirds because of the </a:t>
            </a:r>
            <a:r>
              <a:rPr lang="en-US" dirty="0" err="1" smtClean="0"/>
              <a:t>spaceing</a:t>
            </a:r>
            <a:r>
              <a:rPr lang="en-US" dirty="0" smtClean="0"/>
              <a:t>. Because you spilt it in thirds from tops to bottoms in thirds you would see </a:t>
            </a:r>
            <a:r>
              <a:rPr lang="en-US" dirty="0" err="1" smtClean="0"/>
              <a:t>montana</a:t>
            </a:r>
            <a:r>
              <a:rPr lang="en-US" dirty="0" smtClean="0"/>
              <a:t> is in the left rectangle. </a:t>
            </a:r>
          </a:p>
        </p:txBody>
      </p:sp>
    </p:spTree>
    <p:extLst>
      <p:ext uri="{BB962C8B-B14F-4D97-AF65-F5344CB8AC3E}">
        <p14:creationId xmlns:p14="http://schemas.microsoft.com/office/powerpoint/2010/main" val="87671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Its framing because the trees and grass is framing around Montana and </a:t>
            </a:r>
            <a:r>
              <a:rPr lang="en-US" sz="2400" dirty="0" err="1" smtClean="0"/>
              <a:t>Calista</a:t>
            </a:r>
            <a:r>
              <a:rPr lang="en-US" sz="2400" dirty="0" smtClean="0"/>
              <a:t>. And its obvious  to tell what the most important things in the picture are. </a:t>
            </a:r>
            <a:endParaRPr lang="en-US" sz="24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6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588" y="219869"/>
            <a:ext cx="6660860" cy="37814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8" y="2506662"/>
            <a:ext cx="5181600" cy="4351338"/>
          </a:xfrm>
        </p:spPr>
        <p:txBody>
          <a:bodyPr/>
          <a:lstStyle/>
          <a:p>
            <a:r>
              <a:rPr lang="en-US" dirty="0" smtClean="0"/>
              <a:t>Rule of avoid merges</a:t>
            </a:r>
          </a:p>
          <a:p>
            <a:pPr lvl="1"/>
            <a:r>
              <a:rPr lang="en-US" dirty="0" smtClean="0"/>
              <a:t>Because the background is very simple in this picture. Its plain and the colors of the back is pretty to but you can stay focused on the actual thing. </a:t>
            </a:r>
          </a:p>
        </p:txBody>
      </p:sp>
    </p:spTree>
    <p:extLst>
      <p:ext uri="{BB962C8B-B14F-4D97-AF65-F5344CB8AC3E}">
        <p14:creationId xmlns:p14="http://schemas.microsoft.com/office/powerpoint/2010/main" val="17514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324" r="29887" b="-1503"/>
          <a:stretch/>
        </p:blipFill>
        <p:spPr>
          <a:xfrm>
            <a:off x="7378231" y="1257300"/>
            <a:ext cx="2787368" cy="427342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 chose this one for cropping because It was cropped quite from the photo. And you can that it was cropped because there was only one thing on center </a:t>
            </a:r>
            <a:r>
              <a:rPr lang="en-US" sz="2000" dirty="0" err="1" smtClean="0"/>
              <a:t>scenteer</a:t>
            </a:r>
            <a:r>
              <a:rPr lang="en-US" sz="2000" dirty="0" smtClean="0"/>
              <a:t> of the photo. </a:t>
            </a:r>
          </a:p>
        </p:txBody>
      </p:sp>
    </p:spTree>
    <p:extLst>
      <p:ext uri="{BB962C8B-B14F-4D97-AF65-F5344CB8AC3E}">
        <p14:creationId xmlns:p14="http://schemas.microsoft.com/office/powerpoint/2010/main" val="42638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Fav</a:t>
            </a:r>
            <a:r>
              <a:rPr lang="en-US" dirty="0" smtClean="0"/>
              <a:t> phot</a:t>
            </a:r>
            <a:r>
              <a:rPr lang="en-US" dirty="0"/>
              <a:t>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7" y="1495425"/>
            <a:ext cx="6445275" cy="402829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Because follows the rule of thirds. </a:t>
            </a:r>
            <a:r>
              <a:rPr lang="en-US" sz="2000" dirty="0" err="1" smtClean="0"/>
              <a:t>Alos</a:t>
            </a:r>
            <a:r>
              <a:rPr lang="en-US" sz="2000" dirty="0" smtClean="0"/>
              <a:t> the rule simplicity. And the framing effect on it too that’s why I kicked this </a:t>
            </a:r>
            <a:r>
              <a:rPr lang="en-US" sz="2000" dirty="0" err="1" smtClean="0"/>
              <a:t>phot</a:t>
            </a:r>
            <a:r>
              <a:rPr lang="en-US" sz="2000" dirty="0" smtClean="0"/>
              <a:t> because its cool and follows a lot of rules.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54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241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Lakelyn’s Composition  Photo’s </vt:lpstr>
      <vt:lpstr>Rule of lines </vt:lpstr>
      <vt:lpstr>Rule of thirds </vt:lpstr>
      <vt:lpstr>Framing </vt:lpstr>
      <vt:lpstr>PowerPoint Presentation</vt:lpstr>
      <vt:lpstr>Cropping </vt:lpstr>
      <vt:lpstr>Fav photo</vt:lpstr>
    </vt:vector>
  </TitlesOfParts>
  <Company>Evergreen School Division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Lakelyn’s Composition  Photo’s</dc:title>
  <dc:creator>Lakelyn Ilienko</dc:creator>
  <cp:lastModifiedBy>Jay Ewert</cp:lastModifiedBy>
  <cp:revision>12</cp:revision>
  <dcterms:created xsi:type="dcterms:W3CDTF">2015-03-25T17:00:18Z</dcterms:created>
  <dcterms:modified xsi:type="dcterms:W3CDTF">2015-05-01T15:04:13Z</dcterms:modified>
</cp:coreProperties>
</file>