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9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4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014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89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3402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44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00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9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7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5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7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2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3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8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8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F2A8-4764-4694-B27C-057216E3AFA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F69A31-86C5-4645-9A2C-DB47A8CDB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9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5227" y="1835586"/>
            <a:ext cx="9119118" cy="27618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Personal Collage Artist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080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 job is to create a collage of something(s) that you love and present it to the class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527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585216"/>
            <a:ext cx="9720072" cy="1499616"/>
          </a:xfrm>
        </p:spPr>
        <p:txBody>
          <a:bodyPr/>
          <a:lstStyle/>
          <a:p>
            <a:r>
              <a:rPr lang="en-US" dirty="0" smtClean="0"/>
              <a:t>Your T.U.S.C Must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At least 10 pictures (depending on the size of paper you use) of something you love</a:t>
            </a:r>
          </a:p>
          <a:p>
            <a:r>
              <a:rPr lang="en-US" sz="3600" dirty="0" smtClean="0"/>
              <a:t>A strong clear voice</a:t>
            </a:r>
          </a:p>
          <a:p>
            <a:pPr marL="128016" lvl="1" indent="0">
              <a:buNone/>
            </a:pPr>
            <a:r>
              <a:rPr lang="en-US" sz="3600" dirty="0" smtClean="0"/>
              <a:t>A good description</a:t>
            </a:r>
          </a:p>
          <a:p>
            <a:pPr marL="128016" lvl="1" indent="0">
              <a:buNone/>
            </a:pPr>
            <a:r>
              <a:rPr lang="en-US" sz="3600" dirty="0" smtClean="0"/>
              <a:t>A set time (so that your T.U.S.C. doesn't take to long)</a:t>
            </a:r>
          </a:p>
        </p:txBody>
      </p:sp>
    </p:spTree>
    <p:extLst>
      <p:ext uri="{BB962C8B-B14F-4D97-AF65-F5344CB8AC3E}">
        <p14:creationId xmlns:p14="http://schemas.microsoft.com/office/powerpoint/2010/main" val="12756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that you might answer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you love the thing you chose</a:t>
            </a:r>
          </a:p>
          <a:p>
            <a:r>
              <a:rPr lang="en-US" sz="3600" dirty="0" smtClean="0"/>
              <a:t>Why its important to you</a:t>
            </a:r>
          </a:p>
          <a:p>
            <a:r>
              <a:rPr lang="en-US" sz="3600" dirty="0" smtClean="0"/>
              <a:t>Why you chose 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518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92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PowerPoint Presentation</vt:lpstr>
      <vt:lpstr>Your Job</vt:lpstr>
      <vt:lpstr>Your T.U.S.C Must Include…</vt:lpstr>
      <vt:lpstr>Some Questions that you might answer are…</vt:lpstr>
    </vt:vector>
  </TitlesOfParts>
  <Company>Evergreen School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Calista Taylor</dc:creator>
  <cp:lastModifiedBy>Jay Ewert</cp:lastModifiedBy>
  <cp:revision>4</cp:revision>
  <dcterms:created xsi:type="dcterms:W3CDTF">2014-12-03T21:03:39Z</dcterms:created>
  <dcterms:modified xsi:type="dcterms:W3CDTF">2014-12-05T21:14:57Z</dcterms:modified>
</cp:coreProperties>
</file>