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9" autoAdjust="0"/>
    <p:restoredTop sz="94660"/>
  </p:normalViewPr>
  <p:slideViewPr>
    <p:cSldViewPr snapToGrid="0">
      <p:cViewPr varScale="1">
        <p:scale>
          <a:sx n="52" d="100"/>
          <a:sy n="52" d="100"/>
        </p:scale>
        <p:origin x="58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2FCDC2D-A3E4-409D-82C5-17D5F8FCA65D}" type="datetimeFigureOut">
              <a:rPr lang="en-US" smtClean="0"/>
              <a:t>12/4/2014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23DCBA8D-7E32-43B4-B970-5EEB555989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6786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CDC2D-A3E4-409D-82C5-17D5F8FCA65D}" type="datetimeFigureOut">
              <a:rPr lang="en-US" smtClean="0"/>
              <a:t>12/4/2014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CBA8D-7E32-43B4-B970-5EEB555989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4903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CDC2D-A3E4-409D-82C5-17D5F8FCA65D}" type="datetimeFigureOut">
              <a:rPr lang="en-US" smtClean="0"/>
              <a:t>12/4/2014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CBA8D-7E32-43B4-B970-5EEB555989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0333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CDC2D-A3E4-409D-82C5-17D5F8FCA65D}" type="datetimeFigureOut">
              <a:rPr lang="en-US" smtClean="0"/>
              <a:t>12/4/2014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CBA8D-7E32-43B4-B970-5EEB555989C9}" type="slidenum">
              <a:rPr lang="en-US" smtClean="0"/>
              <a:t>‹#›</a:t>
            </a:fld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885576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CDC2D-A3E4-409D-82C5-17D5F8FCA65D}" type="datetimeFigureOut">
              <a:rPr lang="en-US" smtClean="0"/>
              <a:t>12/4/2014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CBA8D-7E32-43B4-B970-5EEB555989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2621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CDC2D-A3E4-409D-82C5-17D5F8FCA65D}" type="datetimeFigureOut">
              <a:rPr lang="en-US" smtClean="0"/>
              <a:t>12/4/2014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CBA8D-7E32-43B4-B970-5EEB555989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4168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CDC2D-A3E4-409D-82C5-17D5F8FCA65D}" type="datetimeFigureOut">
              <a:rPr lang="en-US" smtClean="0"/>
              <a:t>12/4/2014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CBA8D-7E32-43B4-B970-5EEB555989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4424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CDC2D-A3E4-409D-82C5-17D5F8FCA65D}" type="datetimeFigureOut">
              <a:rPr lang="en-US" smtClean="0"/>
              <a:t>12/4/2014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CBA8D-7E32-43B4-B970-5EEB555989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0659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CDC2D-A3E4-409D-82C5-17D5F8FCA65D}" type="datetimeFigureOut">
              <a:rPr lang="en-US" smtClean="0"/>
              <a:t>12/4/2014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CBA8D-7E32-43B4-B970-5EEB555989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11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CDC2D-A3E4-409D-82C5-17D5F8FCA65D}" type="datetimeFigureOut">
              <a:rPr lang="en-US" smtClean="0"/>
              <a:t>12/4/2014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CBA8D-7E32-43B4-B970-5EEB555989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0344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CDC2D-A3E4-409D-82C5-17D5F8FCA65D}" type="datetimeFigureOut">
              <a:rPr lang="en-US" smtClean="0"/>
              <a:t>12/4/2014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CBA8D-7E32-43B4-B970-5EEB555989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4596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CDC2D-A3E4-409D-82C5-17D5F8FCA65D}" type="datetimeFigureOut">
              <a:rPr lang="en-US" smtClean="0"/>
              <a:t>12/4/2014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CBA8D-7E32-43B4-B970-5EEB555989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426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CDC2D-A3E4-409D-82C5-17D5F8FCA65D}" type="datetimeFigureOut">
              <a:rPr lang="en-US" smtClean="0"/>
              <a:t>12/4/2014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CBA8D-7E32-43B4-B970-5EEB555989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815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CDC2D-A3E4-409D-82C5-17D5F8FCA65D}" type="datetimeFigureOut">
              <a:rPr lang="en-US" smtClean="0"/>
              <a:t>12/4/2014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CBA8D-7E32-43B4-B970-5EEB555989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846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CDC2D-A3E4-409D-82C5-17D5F8FCA65D}" type="datetimeFigureOut">
              <a:rPr lang="en-US" smtClean="0"/>
              <a:t>12/4/2014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CBA8D-7E32-43B4-B970-5EEB555989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8029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CDC2D-A3E4-409D-82C5-17D5F8FCA65D}" type="datetimeFigureOut">
              <a:rPr lang="en-US" smtClean="0"/>
              <a:t>12/4/2014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CBA8D-7E32-43B4-B970-5EEB555989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9489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CDC2D-A3E4-409D-82C5-17D5F8FCA65D}" type="datetimeFigureOut">
              <a:rPr lang="en-US" smtClean="0"/>
              <a:t>12/4/2014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CBA8D-7E32-43B4-B970-5EEB555989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0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FCDC2D-A3E4-409D-82C5-17D5F8FCA65D}" type="datetimeFigureOut">
              <a:rPr lang="en-US" smtClean="0"/>
              <a:t>12/4/2014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DCBA8D-7E32-43B4-B970-5EEB555989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46879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>
            <a:outerShdw blurRad="177800" dist="38100" dir="2700000" algn="tl">
              <a:srgbClr val="000000">
                <a:alpha val="24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4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2">
                    <a:lumMod val="75000"/>
                  </a:schemeClr>
                </a:solidFill>
                <a:latin typeface="Forte" panose="03060902040502070203" pitchFamily="66" charset="0"/>
              </a:rPr>
              <a:t>TOP TEN BEST!!!!!!</a:t>
            </a:r>
            <a:endParaRPr lang="en-US" b="1" dirty="0">
              <a:solidFill>
                <a:schemeClr val="bg2">
                  <a:lumMod val="75000"/>
                </a:schemeClr>
              </a:solidFill>
              <a:latin typeface="Forte" panose="03060902040502070203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7"/>
            <a:ext cx="9973454" cy="3974419"/>
          </a:xfrm>
        </p:spPr>
        <p:txBody>
          <a:bodyPr>
            <a:normAutofit/>
          </a:bodyPr>
          <a:lstStyle/>
          <a:p>
            <a:pPr algn="ctr"/>
            <a:r>
              <a:rPr lang="en-US" sz="5400" dirty="0" smtClean="0"/>
              <a:t>VIDEO GAMES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028880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5400" dirty="0" smtClean="0"/>
              <a:t>2. Five </a:t>
            </a:r>
            <a:r>
              <a:rPr lang="en-US" sz="5400" dirty="0" smtClean="0"/>
              <a:t>nights </a:t>
            </a:r>
            <a:r>
              <a:rPr lang="en-US" sz="5400" dirty="0" smtClean="0"/>
              <a:t>at </a:t>
            </a:r>
            <a:r>
              <a:rPr lang="en-US" sz="5400" dirty="0" err="1" smtClean="0"/>
              <a:t>freddy’s</a:t>
            </a:r>
            <a:r>
              <a:rPr lang="en-US" sz="5400" dirty="0" smtClean="0"/>
              <a:t> 2</a:t>
            </a:r>
            <a:endParaRPr lang="en-US" sz="54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1117" y="2249485"/>
            <a:ext cx="2466975" cy="184785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sz="4000" dirty="0" smtClean="0"/>
              <a:t>I love this game because your challenge is to survive 5 nights and your </a:t>
            </a:r>
            <a:r>
              <a:rPr lang="en-US" sz="4000" dirty="0" err="1" smtClean="0"/>
              <a:t>gonna</a:t>
            </a:r>
            <a:r>
              <a:rPr lang="en-US" sz="4000" dirty="0" smtClean="0"/>
              <a:t> die and be prepared to get scared because its scary but once you get used to it its not scary anymore but its really fun and you should play it</a:t>
            </a:r>
            <a:endParaRPr lang="en-US" sz="4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3096" y="4217453"/>
            <a:ext cx="2857500" cy="1600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4521" y="1884029"/>
            <a:ext cx="2886075" cy="158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633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9600" dirty="0" smtClean="0">
                <a:solidFill>
                  <a:schemeClr val="bg2">
                    <a:lumMod val="75000"/>
                  </a:schemeClr>
                </a:solidFill>
                <a:latin typeface="Forte" panose="03060902040502070203" pitchFamily="66" charset="0"/>
              </a:rPr>
              <a:t>MY FAVORITE GAME OF ALL TIME IS………</a:t>
            </a:r>
            <a:endParaRPr lang="en-US" sz="9600" dirty="0">
              <a:solidFill>
                <a:schemeClr val="bg2">
                  <a:lumMod val="75000"/>
                </a:schemeClr>
              </a:solidFill>
              <a:latin typeface="Forte" panose="03060902040502070203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4943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5400" dirty="0" smtClean="0"/>
              <a:t>1. SUPER SMASH BROS 4</a:t>
            </a:r>
            <a:endParaRPr lang="en-US" sz="54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0335" y="1828800"/>
            <a:ext cx="5150498" cy="3299762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sz="4000" dirty="0" smtClean="0"/>
              <a:t>This game is a mixture of Mario, sonic, </a:t>
            </a:r>
            <a:r>
              <a:rPr lang="en-US" sz="4000" dirty="0" err="1" smtClean="0"/>
              <a:t>pacman</a:t>
            </a:r>
            <a:r>
              <a:rPr lang="en-US" sz="4000" dirty="0" smtClean="0"/>
              <a:t>, </a:t>
            </a:r>
            <a:r>
              <a:rPr lang="en-US" sz="4000" dirty="0" err="1" smtClean="0"/>
              <a:t>megaman</a:t>
            </a:r>
            <a:r>
              <a:rPr lang="en-US" sz="4000" dirty="0" smtClean="0"/>
              <a:t>, the legend of Zelda and </a:t>
            </a:r>
            <a:r>
              <a:rPr lang="en-US" sz="4000" dirty="0" err="1" smtClean="0"/>
              <a:t>pokemon</a:t>
            </a:r>
            <a:r>
              <a:rPr lang="en-US" sz="4000" dirty="0" smtClean="0"/>
              <a:t>. Its so fun cause you have to battle a bunch of video game characters created by Nintendo, Capcom and saga and its just so awesome so I suggest you play it!!!!!!!!!!!!!! </a:t>
            </a:r>
            <a:endParaRPr lang="en-US" sz="4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0868" y="5128562"/>
            <a:ext cx="28575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434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 for listening to my presentation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7763" y="2441332"/>
            <a:ext cx="5728996" cy="3856831"/>
          </a:xfrm>
        </p:spPr>
      </p:pic>
    </p:spTree>
    <p:extLst>
      <p:ext uri="{BB962C8B-B14F-4D97-AF65-F5344CB8AC3E}">
        <p14:creationId xmlns:p14="http://schemas.microsoft.com/office/powerpoint/2010/main" val="3160053762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5400" dirty="0" smtClean="0"/>
              <a:t>10. SUPER MARIO 3D </a:t>
            </a:r>
            <a:r>
              <a:rPr lang="en-US" sz="5400" dirty="0" smtClean="0"/>
              <a:t>world</a:t>
            </a:r>
            <a:endParaRPr lang="en-US" sz="54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9332" y="3705061"/>
            <a:ext cx="2962275" cy="2527788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800" dirty="0" smtClean="0"/>
              <a:t>Mario is one of my favorite games because its like an </a:t>
            </a:r>
            <a:r>
              <a:rPr lang="en-US" sz="2800" dirty="0" err="1" smtClean="0"/>
              <a:t>opstacle</a:t>
            </a:r>
            <a:r>
              <a:rPr lang="en-US" sz="2800" dirty="0" smtClean="0"/>
              <a:t> course and you can get power ups like a fire flower or star power. Because this is 10 is because I rage at Mario and I suck at the game!!!</a:t>
            </a:r>
            <a:endParaRPr lang="en-US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9332" y="1436914"/>
            <a:ext cx="2857500" cy="1784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615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9. NEED FOR SPEED</a:t>
            </a:r>
            <a:endParaRPr lang="en-US" sz="54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3056" y="3772500"/>
            <a:ext cx="2857500" cy="160020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sz="3600" dirty="0" smtClean="0"/>
              <a:t>Need for speed is fun and I always win on it but when my dad plays he always wins so this is why its 9 and if u guys like racing then I suggest u play this game cause its so fun and why its fun because u can go on ramps and u can go and go off cliffs </a:t>
            </a:r>
            <a:endParaRPr lang="en-US" sz="3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3056" y="1770484"/>
            <a:ext cx="28575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86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8. MORTAL KOMBAT</a:t>
            </a:r>
            <a:endParaRPr lang="en-US" sz="54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9256" y="2334418"/>
            <a:ext cx="2705100" cy="1685925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sz="4000" dirty="0" smtClean="0"/>
              <a:t>I have to say mortal </a:t>
            </a:r>
            <a:r>
              <a:rPr lang="en-US" sz="4000" dirty="0" err="1" smtClean="0"/>
              <a:t>kombat</a:t>
            </a:r>
            <a:r>
              <a:rPr lang="en-US" sz="4000" dirty="0" smtClean="0"/>
              <a:t> is one of my favorite fighting games of all time because the characters have powers…….that was weird but anyways this is my favorite game and I suggest you play it if you like this kind of stuff then yeah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3056" y="4383055"/>
            <a:ext cx="2857500" cy="1600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6856" y="472992"/>
            <a:ext cx="28575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714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7. SLENDER RISING</a:t>
            </a:r>
            <a:endParaRPr lang="en-US" sz="54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7719" y="1592343"/>
            <a:ext cx="2619375" cy="1743075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sz="4000" dirty="0" smtClean="0"/>
              <a:t>Slender rising can be fun but it scares me like crazy but if you’re a horror game fan I know you will like slender rising. The point to the game is you have to find 8 pages in a forest and make sure not to look at </a:t>
            </a:r>
            <a:r>
              <a:rPr lang="en-US" sz="4000" dirty="0" err="1" smtClean="0"/>
              <a:t>slenderman</a:t>
            </a:r>
            <a:r>
              <a:rPr lang="en-US" sz="4000" dirty="0" smtClean="0"/>
              <a:t> </a:t>
            </a:r>
            <a:endParaRPr lang="en-US" sz="4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9769" y="4219575"/>
            <a:ext cx="2914650" cy="157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625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5400" dirty="0" smtClean="0"/>
              <a:t>6. Nintendo land</a:t>
            </a:r>
            <a:endParaRPr lang="en-US" sz="54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8794" y="2828957"/>
            <a:ext cx="2857500" cy="160020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sz="4000" dirty="0" smtClean="0"/>
              <a:t>I love Nintendo land because you can play mini games like the legend of Zelda, Metroid and Mario and its lots of fun and I hope you like it cause I love it because you can be different characters and you can explore around</a:t>
            </a:r>
            <a:endParaRPr lang="en-US" sz="4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8849" y="1022122"/>
            <a:ext cx="2924175" cy="15621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6199" y="4673892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756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5. </a:t>
            </a:r>
            <a:r>
              <a:rPr lang="en-US" sz="5400" dirty="0" err="1" smtClean="0"/>
              <a:t>Gta</a:t>
            </a:r>
            <a:r>
              <a:rPr lang="en-US" sz="5400" dirty="0" smtClean="0"/>
              <a:t> 5</a:t>
            </a:r>
            <a:endParaRPr lang="en-US" sz="54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4899" y="1642188"/>
            <a:ext cx="4590660" cy="3023118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4000" dirty="0" smtClean="0"/>
              <a:t>I like </a:t>
            </a:r>
            <a:r>
              <a:rPr lang="en-US" sz="4000" dirty="0" err="1" smtClean="0"/>
              <a:t>gta</a:t>
            </a:r>
            <a:r>
              <a:rPr lang="en-US" sz="4000" dirty="0" smtClean="0"/>
              <a:t> 5 because you can go around the city and jump of buildings and crash your car. Its so fun and I hope you guys try it out because its funny to die in the game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439743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4. </a:t>
            </a:r>
            <a:r>
              <a:rPr lang="en-US" sz="5400" dirty="0" err="1" smtClean="0"/>
              <a:t>minecraft</a:t>
            </a:r>
            <a:endParaRPr lang="en-US" sz="54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3386" y="1429543"/>
            <a:ext cx="2143125" cy="2143125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4000" dirty="0" err="1" smtClean="0"/>
              <a:t>Minecraft</a:t>
            </a:r>
            <a:r>
              <a:rPr lang="en-US" sz="4000" dirty="0" smtClean="0"/>
              <a:t> is fun because you can build anything up to a house to a giant awesome castle and </a:t>
            </a:r>
            <a:r>
              <a:rPr lang="en-US" sz="4000" dirty="0" err="1" smtClean="0"/>
              <a:t>theres</a:t>
            </a:r>
            <a:r>
              <a:rPr lang="en-US" sz="4000" dirty="0" smtClean="0"/>
              <a:t> so much to do in </a:t>
            </a:r>
            <a:r>
              <a:rPr lang="en-US" sz="4000" dirty="0" err="1" smtClean="0"/>
              <a:t>minecraft</a:t>
            </a:r>
            <a:r>
              <a:rPr lang="en-US" sz="4000" dirty="0" smtClean="0"/>
              <a:t> like build, fight, explore and play mini games on servers</a:t>
            </a:r>
            <a:endParaRPr lang="en-US" sz="4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3092" y="4191000"/>
            <a:ext cx="2847975" cy="1600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7079" y="2249485"/>
            <a:ext cx="28575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40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5400" dirty="0" smtClean="0"/>
              <a:t>3. The legend of </a:t>
            </a:r>
            <a:r>
              <a:rPr lang="en-US" sz="5400" dirty="0" err="1" smtClean="0"/>
              <a:t>zelda</a:t>
            </a:r>
            <a:endParaRPr lang="en-US" sz="54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6529" y="2249485"/>
            <a:ext cx="2143125" cy="2143125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sz="4000" dirty="0" smtClean="0"/>
              <a:t>This is a really fun game because you can explore and its an open world game so you can go where every you want and you get a sword and a shield and your job is to fight creatures and save the princess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4383" y="4020343"/>
            <a:ext cx="2390775" cy="19145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8374" y="609601"/>
            <a:ext cx="2705100" cy="168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861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2B5F27"/>
      </a:dk2>
      <a:lt2>
        <a:srgbClr val="D8FC68"/>
      </a:lt2>
      <a:accent1>
        <a:srgbClr val="DDC855"/>
      </a:accent1>
      <a:accent2>
        <a:srgbClr val="FCA03D"/>
      </a:accent2>
      <a:accent3>
        <a:srgbClr val="E36439"/>
      </a:accent3>
      <a:accent4>
        <a:srgbClr val="C2935B"/>
      </a:accent4>
      <a:accent5>
        <a:srgbClr val="88C25C"/>
      </a:accent5>
      <a:accent6>
        <a:srgbClr val="BFCC86"/>
      </a:accent6>
      <a:hlink>
        <a:srgbClr val="FFCE23"/>
      </a:hlink>
      <a:folHlink>
        <a:srgbClr val="FDEB86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88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82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97ECCC31-8429-4523-BE8D-8F09B7A4D4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76</TotalTime>
  <Words>533</Words>
  <Application>Microsoft Office PowerPoint</Application>
  <PresentationFormat>Widescreen</PresentationFormat>
  <Paragraphs>24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Forte</vt:lpstr>
      <vt:lpstr>Trebuchet MS</vt:lpstr>
      <vt:lpstr>Tw Cen MT</vt:lpstr>
      <vt:lpstr>Circuit</vt:lpstr>
      <vt:lpstr>TOP TEN BEST!!!!!!</vt:lpstr>
      <vt:lpstr>10. SUPER MARIO 3D world</vt:lpstr>
      <vt:lpstr>9. NEED FOR SPEED</vt:lpstr>
      <vt:lpstr>8. MORTAL KOMBAT</vt:lpstr>
      <vt:lpstr>7. SLENDER RISING</vt:lpstr>
      <vt:lpstr>6. Nintendo land</vt:lpstr>
      <vt:lpstr>5. Gta 5</vt:lpstr>
      <vt:lpstr>4. minecraft</vt:lpstr>
      <vt:lpstr>3. The legend of zelda</vt:lpstr>
      <vt:lpstr>2. Five nights at freddy’s 2</vt:lpstr>
      <vt:lpstr>MY FAVORITE GAME OF ALL TIME IS………</vt:lpstr>
      <vt:lpstr>1. SUPER SMASH BROS 4</vt:lpstr>
      <vt:lpstr>Thank you for listening to my presentation </vt:lpstr>
    </vt:vector>
  </TitlesOfParts>
  <Company>Evergreen School Division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TOP TEN BEST!!!!!!</dc:title>
  <dc:creator>Gerald Sanderson</dc:creator>
  <cp:lastModifiedBy>Gerald Sanderson</cp:lastModifiedBy>
  <cp:revision>10</cp:revision>
  <dcterms:created xsi:type="dcterms:W3CDTF">2014-12-03T20:04:39Z</dcterms:created>
  <dcterms:modified xsi:type="dcterms:W3CDTF">2014-12-04T15:58:02Z</dcterms:modified>
</cp:coreProperties>
</file>